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Roboto Slab"/>
      <p:regular r:id="rId16"/>
      <p:bold r:id="rId17"/>
    </p:embeddedFont>
    <p:embeddedFont>
      <p:font typeface="Robo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Slab-bold.fntdata"/><Relationship Id="rId16" Type="http://schemas.openxmlformats.org/officeDocument/2006/relationships/font" Target="fonts/RobotoSlab-regular.fntdata"/><Relationship Id="rId5" Type="http://schemas.openxmlformats.org/officeDocument/2006/relationships/slide" Target="slides/slide.xml"/><Relationship Id="rId19" Type="http://schemas.openxmlformats.org/officeDocument/2006/relationships/font" Target="fonts/Roboto-bold.fntdata"/><Relationship Id="rId6" Type="http://schemas.openxmlformats.org/officeDocument/2006/relationships/slide" Target="slides/slide1.xml"/><Relationship Id="rId18"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1524800" y="672605"/>
            <a:ext cx="1081625" cy="1124950"/>
          </a:xfrm>
          <a:custGeom>
            <a:pathLst>
              <a:path extrusionOk="0" h="44998" w="43265">
                <a:moveTo>
                  <a:pt x="0" y="44998"/>
                </a:moveTo>
                <a:lnTo>
                  <a:pt x="0" y="0"/>
                </a:lnTo>
                <a:lnTo>
                  <a:pt x="43265" y="0"/>
                </a:lnTo>
              </a:path>
            </a:pathLst>
          </a:custGeom>
          <a:noFill/>
          <a:ln cap="flat" cmpd="sng" w="28575">
            <a:solidFill>
              <a:schemeClr val="accent5"/>
            </a:solidFill>
            <a:prstDash val="solid"/>
            <a:miter/>
            <a:headEnd len="med" w="med" type="none"/>
            <a:tailEnd len="med" w="med" type="none"/>
          </a:ln>
        </p:spPr>
      </p:sp>
      <p:sp>
        <p:nvSpPr>
          <p:cNvPr id="11" name="Shape 11"/>
          <p:cNvSpPr/>
          <p:nvPr/>
        </p:nvSpPr>
        <p:spPr>
          <a:xfrm rot="10800000">
            <a:off x="6537562" y="3342925"/>
            <a:ext cx="1081625" cy="1124950"/>
          </a:xfrm>
          <a:custGeom>
            <a:pathLst>
              <a:path extrusionOk="0" h="44998" w="43265">
                <a:moveTo>
                  <a:pt x="0" y="44998"/>
                </a:moveTo>
                <a:lnTo>
                  <a:pt x="0" y="0"/>
                </a:lnTo>
                <a:lnTo>
                  <a:pt x="43265" y="0"/>
                </a:lnTo>
              </a:path>
            </a:pathLst>
          </a:custGeom>
          <a:noFill/>
          <a:ln cap="flat" cmpd="sng" w="28575">
            <a:solidFill>
              <a:schemeClr val="accent5"/>
            </a:solidFill>
            <a:prstDash val="solid"/>
            <a:miter/>
            <a:headEnd len="med" w="med" type="none"/>
            <a:tailEnd len="med" w="med" type="none"/>
          </a:ln>
        </p:spPr>
      </p:sp>
      <p:cxnSp>
        <p:nvCxnSpPr>
          <p:cNvPr id="12" name="Shape 12"/>
          <p:cNvCxnSpPr/>
          <p:nvPr/>
        </p:nvCxnSpPr>
        <p:spPr>
          <a:xfrm>
            <a:off x="4359601" y="2817463"/>
            <a:ext cx="424799" cy="0"/>
          </a:xfrm>
          <a:prstGeom prst="straightConnector1">
            <a:avLst/>
          </a:prstGeom>
          <a:noFill/>
          <a:ln cap="flat" cmpd="sng" w="38100">
            <a:solidFill>
              <a:schemeClr val="accent4"/>
            </a:solidFill>
            <a:prstDash val="solid"/>
            <a:round/>
            <a:headEnd len="med" w="med" type="none"/>
            <a:tailEnd len="med" w="med" type="none"/>
          </a:ln>
        </p:spPr>
      </p:cxnSp>
      <p:sp>
        <p:nvSpPr>
          <p:cNvPr id="13" name="Shape 13"/>
          <p:cNvSpPr txBox="1"/>
          <p:nvPr>
            <p:ph type="ctrTitle"/>
          </p:nvPr>
        </p:nvSpPr>
        <p:spPr>
          <a:xfrm>
            <a:off x="1680301" y="1188925"/>
            <a:ext cx="5783400" cy="1457399"/>
          </a:xfrm>
          <a:prstGeom prst="rect">
            <a:avLst/>
          </a:prstGeom>
        </p:spPr>
        <p:txBody>
          <a:bodyPr anchorCtr="0" anchor="b" bIns="91425" lIns="91425" rIns="91425" tIns="91425"/>
          <a:lstStyle>
            <a:lvl1pPr lvl="0" algn="ctr">
              <a:spcBef>
                <a:spcPts val="0"/>
              </a:spcBef>
              <a:buSzPct val="100000"/>
              <a:defRPr sz="4000"/>
            </a:lvl1pPr>
            <a:lvl2pPr lvl="1" algn="ctr">
              <a:spcBef>
                <a:spcPts val="0"/>
              </a:spcBef>
              <a:buSzPct val="100000"/>
              <a:defRPr sz="4000"/>
            </a:lvl2pPr>
            <a:lvl3pPr lvl="2" algn="ctr">
              <a:spcBef>
                <a:spcPts val="0"/>
              </a:spcBef>
              <a:buSzPct val="100000"/>
              <a:defRPr sz="4000"/>
            </a:lvl3pPr>
            <a:lvl4pPr lvl="3" algn="ctr">
              <a:spcBef>
                <a:spcPts val="0"/>
              </a:spcBef>
              <a:buSzPct val="100000"/>
              <a:defRPr sz="4000"/>
            </a:lvl4pPr>
            <a:lvl5pPr lvl="4" algn="ctr">
              <a:spcBef>
                <a:spcPts val="0"/>
              </a:spcBef>
              <a:buSzPct val="100000"/>
              <a:defRPr sz="4000"/>
            </a:lvl5pPr>
            <a:lvl6pPr lvl="5" algn="ctr">
              <a:spcBef>
                <a:spcPts val="0"/>
              </a:spcBef>
              <a:buSzPct val="100000"/>
              <a:defRPr sz="4000"/>
            </a:lvl6pPr>
            <a:lvl7pPr lvl="6" algn="ctr">
              <a:spcBef>
                <a:spcPts val="0"/>
              </a:spcBef>
              <a:buSzPct val="100000"/>
              <a:defRPr sz="4000"/>
            </a:lvl7pPr>
            <a:lvl8pPr lvl="7" algn="ctr">
              <a:spcBef>
                <a:spcPts val="0"/>
              </a:spcBef>
              <a:buSzPct val="100000"/>
              <a:defRPr sz="4000"/>
            </a:lvl8pPr>
            <a:lvl9pPr lvl="8" algn="ctr">
              <a:spcBef>
                <a:spcPts val="0"/>
              </a:spcBef>
              <a:buSzPct val="100000"/>
              <a:defRPr sz="4000"/>
            </a:lvl9pPr>
          </a:lstStyle>
          <a:p/>
        </p:txBody>
      </p:sp>
      <p:sp>
        <p:nvSpPr>
          <p:cNvPr id="14" name="Shape 14"/>
          <p:cNvSpPr txBox="1"/>
          <p:nvPr>
            <p:ph idx="1" type="subTitle"/>
          </p:nvPr>
        </p:nvSpPr>
        <p:spPr>
          <a:xfrm>
            <a:off x="1680301" y="3049450"/>
            <a:ext cx="5783400" cy="909000"/>
          </a:xfrm>
          <a:prstGeom prst="rect">
            <a:avLst/>
          </a:prstGeom>
        </p:spPr>
        <p:txBody>
          <a:bodyPr anchorCtr="0" anchor="t" bIns="91425" lIns="91425" rIns="91425" tIns="91425"/>
          <a:lstStyle>
            <a:lvl1pPr lvl="0"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ct val="100000"/>
              <a:buFont typeface="Roboto Slab"/>
              <a:buNone/>
              <a:defRPr sz="2400">
                <a:solidFill>
                  <a:schemeClr val="accent5"/>
                </a:solidFill>
                <a:latin typeface="Roboto Slab"/>
                <a:ea typeface="Roboto Slab"/>
                <a:cs typeface="Roboto Slab"/>
                <a:sym typeface="Roboto Slab"/>
              </a:defRPr>
            </a:lvl9pPr>
          </a:lstStyle>
          <a:p/>
        </p:txBody>
      </p:sp>
      <p:sp>
        <p:nvSpPr>
          <p:cNvPr id="15" name="Shape 1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6" name="Shape 16"/>
        <p:cNvGrpSpPr/>
        <p:nvPr/>
      </p:nvGrpSpPr>
      <p:grpSpPr>
        <a:xfrm>
          <a:off x="0" y="0"/>
          <a:ext cx="0" cy="0"/>
          <a:chOff x="0" y="0"/>
          <a:chExt cx="0" cy="0"/>
        </a:xfrm>
      </p:grpSpPr>
      <p:cxnSp>
        <p:nvCxnSpPr>
          <p:cNvPr id="17" name="Shape 17"/>
          <p:cNvCxnSpPr/>
          <p:nvPr/>
        </p:nvCxnSpPr>
        <p:spPr>
          <a:xfrm>
            <a:off x="4359601" y="2817463"/>
            <a:ext cx="424799" cy="0"/>
          </a:xfrm>
          <a:prstGeom prst="straightConnector1">
            <a:avLst/>
          </a:prstGeom>
          <a:noFill/>
          <a:ln cap="flat" cmpd="sng" w="38100">
            <a:solidFill>
              <a:schemeClr val="accent4"/>
            </a:solidFill>
            <a:prstDash val="solid"/>
            <a:round/>
            <a:headEnd len="med" w="med" type="none"/>
            <a:tailEnd len="med" w="med" type="none"/>
          </a:ln>
        </p:spPr>
      </p:cxnSp>
      <p:sp>
        <p:nvSpPr>
          <p:cNvPr id="18" name="Shape 18"/>
          <p:cNvSpPr txBox="1"/>
          <p:nvPr>
            <p:ph type="title"/>
          </p:nvPr>
        </p:nvSpPr>
        <p:spPr>
          <a:xfrm>
            <a:off x="480750" y="1764950"/>
            <a:ext cx="8222100" cy="907500"/>
          </a:xfrm>
          <a:prstGeom prst="rect">
            <a:avLst/>
          </a:prstGeom>
        </p:spPr>
        <p:txBody>
          <a:bodyPr anchorCtr="0" anchor="b"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7" name="Shape 57"/>
        <p:cNvGrpSpPr/>
        <p:nvPr/>
      </p:nvGrpSpPr>
      <p:grpSpPr>
        <a:xfrm>
          <a:off x="0" y="0"/>
          <a:ext cx="0" cy="0"/>
          <a:chOff x="0" y="0"/>
          <a:chExt cx="0" cy="0"/>
        </a:xfrm>
      </p:grpSpPr>
      <p:sp>
        <p:nvSpPr>
          <p:cNvPr id="58" name="Shape 58"/>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cxnSp>
        <p:nvCxnSpPr>
          <p:cNvPr id="21" name="Shape 21"/>
          <p:cNvCxnSpPr/>
          <p:nvPr/>
        </p:nvCxnSpPr>
        <p:spPr>
          <a:xfrm>
            <a:off x="492562" y="1260283"/>
            <a:ext cx="424799" cy="0"/>
          </a:xfrm>
          <a:prstGeom prst="straightConnector1">
            <a:avLst/>
          </a:prstGeom>
          <a:noFill/>
          <a:ln cap="flat" cmpd="sng" w="38100">
            <a:solidFill>
              <a:schemeClr val="accent4"/>
            </a:solidFill>
            <a:prstDash val="solid"/>
            <a:round/>
            <a:headEnd len="med" w="med" type="none"/>
            <a:tailEnd len="med" w="med" type="none"/>
          </a:ln>
        </p:spPr>
      </p:cxnSp>
      <p:sp>
        <p:nvSpPr>
          <p:cNvPr id="22" name="Shape 22"/>
          <p:cNvSpPr txBox="1"/>
          <p:nvPr>
            <p:ph type="title"/>
          </p:nvPr>
        </p:nvSpPr>
        <p:spPr>
          <a:xfrm>
            <a:off x="387900" y="458025"/>
            <a:ext cx="8368200" cy="686099"/>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87900" y="1489824"/>
            <a:ext cx="8368200" cy="30788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cxnSp>
        <p:nvCxnSpPr>
          <p:cNvPr id="26" name="Shape 26"/>
          <p:cNvCxnSpPr/>
          <p:nvPr/>
        </p:nvCxnSpPr>
        <p:spPr>
          <a:xfrm>
            <a:off x="492562" y="1260283"/>
            <a:ext cx="424799" cy="0"/>
          </a:xfrm>
          <a:prstGeom prst="straightConnector1">
            <a:avLst/>
          </a:prstGeom>
          <a:noFill/>
          <a:ln cap="flat" cmpd="sng" w="38100">
            <a:solidFill>
              <a:schemeClr val="accent4"/>
            </a:solidFill>
            <a:prstDash val="solid"/>
            <a:round/>
            <a:headEnd len="med" w="med" type="none"/>
            <a:tailEnd len="med" w="med" type="none"/>
          </a:ln>
        </p:spPr>
      </p:cxnSp>
      <p:sp>
        <p:nvSpPr>
          <p:cNvPr id="27" name="Shape 27"/>
          <p:cNvSpPr txBox="1"/>
          <p:nvPr>
            <p:ph type="title"/>
          </p:nvPr>
        </p:nvSpPr>
        <p:spPr>
          <a:xfrm>
            <a:off x="387900" y="458025"/>
            <a:ext cx="8368200" cy="686099"/>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 type="body"/>
          </p:nvPr>
        </p:nvSpPr>
        <p:spPr>
          <a:xfrm>
            <a:off x="387900" y="1489825"/>
            <a:ext cx="3999899" cy="3078899"/>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2" type="body"/>
          </p:nvPr>
        </p:nvSpPr>
        <p:spPr>
          <a:xfrm>
            <a:off x="4756200" y="1489825"/>
            <a:ext cx="3999899" cy="3078899"/>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0" name="Shape 30"/>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1" name="Shape 31"/>
        <p:cNvGrpSpPr/>
        <p:nvPr/>
      </p:nvGrpSpPr>
      <p:grpSpPr>
        <a:xfrm>
          <a:off x="0" y="0"/>
          <a:ext cx="0" cy="0"/>
          <a:chOff x="0" y="0"/>
          <a:chExt cx="0" cy="0"/>
        </a:xfrm>
      </p:grpSpPr>
      <p:sp>
        <p:nvSpPr>
          <p:cNvPr id="32" name="Shape 32"/>
          <p:cNvSpPr txBox="1"/>
          <p:nvPr>
            <p:ph type="title"/>
          </p:nvPr>
        </p:nvSpPr>
        <p:spPr>
          <a:xfrm>
            <a:off x="387900" y="458025"/>
            <a:ext cx="8368200" cy="686099"/>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3" name="Shape 33"/>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4" name="Shape 34"/>
        <p:cNvGrpSpPr/>
        <p:nvPr/>
      </p:nvGrpSpPr>
      <p:grpSpPr>
        <a:xfrm>
          <a:off x="0" y="0"/>
          <a:ext cx="0" cy="0"/>
          <a:chOff x="0" y="0"/>
          <a:chExt cx="0" cy="0"/>
        </a:xfrm>
      </p:grpSpPr>
      <p:cxnSp>
        <p:nvCxnSpPr>
          <p:cNvPr id="35" name="Shape 35"/>
          <p:cNvCxnSpPr/>
          <p:nvPr/>
        </p:nvCxnSpPr>
        <p:spPr>
          <a:xfrm>
            <a:off x="489218" y="1412276"/>
            <a:ext cx="331500" cy="0"/>
          </a:xfrm>
          <a:prstGeom prst="straightConnector1">
            <a:avLst/>
          </a:prstGeom>
          <a:noFill/>
          <a:ln cap="flat" cmpd="sng" w="38100">
            <a:solidFill>
              <a:schemeClr val="accent4"/>
            </a:solidFill>
            <a:prstDash val="solid"/>
            <a:round/>
            <a:headEnd len="med" w="med" type="none"/>
            <a:tailEnd len="med" w="med" type="none"/>
          </a:ln>
        </p:spPr>
      </p:cxnSp>
      <p:sp>
        <p:nvSpPr>
          <p:cNvPr id="36" name="Shape 36"/>
          <p:cNvSpPr txBox="1"/>
          <p:nvPr>
            <p:ph type="title"/>
          </p:nvPr>
        </p:nvSpPr>
        <p:spPr>
          <a:xfrm>
            <a:off x="387900" y="555600"/>
            <a:ext cx="2807999" cy="7556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7" name="Shape 37"/>
          <p:cNvSpPr txBox="1"/>
          <p:nvPr>
            <p:ph idx="1" type="body"/>
          </p:nvPr>
        </p:nvSpPr>
        <p:spPr>
          <a:xfrm>
            <a:off x="387900" y="1594025"/>
            <a:ext cx="2807999" cy="26811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8" name="Shape 38"/>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9" name="Shape 39"/>
        <p:cNvGrpSpPr/>
        <p:nvPr/>
      </p:nvGrpSpPr>
      <p:grpSpPr>
        <a:xfrm>
          <a:off x="0" y="0"/>
          <a:ext cx="0" cy="0"/>
          <a:chOff x="0" y="0"/>
          <a:chExt cx="0" cy="0"/>
        </a:xfrm>
      </p:grpSpPr>
      <p:sp>
        <p:nvSpPr>
          <p:cNvPr id="40" name="Shape 40"/>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1" name="Shape 4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2" name="Shape 42"/>
        <p:cNvGrpSpPr/>
        <p:nvPr/>
      </p:nvGrpSpPr>
      <p:grpSpPr>
        <a:xfrm>
          <a:off x="0" y="0"/>
          <a:ext cx="0" cy="0"/>
          <a:chOff x="0" y="0"/>
          <a:chExt cx="0" cy="0"/>
        </a:xfrm>
      </p:grpSpPr>
      <p:sp>
        <p:nvSpPr>
          <p:cNvPr id="43" name="Shape 43"/>
          <p:cNvSpPr/>
          <p:nvPr/>
        </p:nvSpPr>
        <p:spPr>
          <a:xfrm>
            <a:off x="4572000" y="-75"/>
            <a:ext cx="4572000" cy="5143499"/>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cxnSp>
        <p:nvCxnSpPr>
          <p:cNvPr id="44" name="Shape 44"/>
          <p:cNvCxnSpPr/>
          <p:nvPr/>
        </p:nvCxnSpPr>
        <p:spPr>
          <a:xfrm>
            <a:off x="5029675" y="4495503"/>
            <a:ext cx="540899" cy="0"/>
          </a:xfrm>
          <a:prstGeom prst="straightConnector1">
            <a:avLst/>
          </a:prstGeom>
          <a:noFill/>
          <a:ln cap="flat" cmpd="sng" w="38100">
            <a:solidFill>
              <a:schemeClr val="accent5"/>
            </a:solidFill>
            <a:prstDash val="solid"/>
            <a:round/>
            <a:headEnd len="med" w="med" type="none"/>
            <a:tailEnd len="med" w="med" type="none"/>
          </a:ln>
        </p:spPr>
      </p:cxnSp>
      <p:sp>
        <p:nvSpPr>
          <p:cNvPr id="45" name="Shape 45"/>
          <p:cNvSpPr txBox="1"/>
          <p:nvPr>
            <p:ph type="title"/>
          </p:nvPr>
        </p:nvSpPr>
        <p:spPr>
          <a:xfrm>
            <a:off x="265500" y="1209075"/>
            <a:ext cx="4045199" cy="1506299"/>
          </a:xfrm>
          <a:prstGeom prst="rect">
            <a:avLst/>
          </a:prstGeom>
        </p:spPr>
        <p:txBody>
          <a:bodyPr anchorCtr="0" anchor="b" bIns="91425" lIns="91425" rIns="91425"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6" name="Shape 46"/>
          <p:cNvSpPr txBox="1"/>
          <p:nvPr>
            <p:ph idx="1" type="subTitle"/>
          </p:nvPr>
        </p:nvSpPr>
        <p:spPr>
          <a:xfrm>
            <a:off x="265500" y="2769000"/>
            <a:ext cx="4045199" cy="1345500"/>
          </a:xfrm>
          <a:prstGeom prst="rect">
            <a:avLst/>
          </a:prstGeom>
        </p:spPr>
        <p:txBody>
          <a:bodyPr anchorCtr="0" anchor="t" bIns="91425" lIns="91425" rIns="91425" tIns="91425"/>
          <a:lstStyle>
            <a:lvl1pPr lvl="0" algn="ctr">
              <a:lnSpc>
                <a:spcPct val="100000"/>
              </a:lnSpc>
              <a:spcBef>
                <a:spcPts val="0"/>
              </a:spcBef>
              <a:spcAft>
                <a:spcPts val="0"/>
              </a:spcAft>
              <a:buClr>
                <a:schemeClr val="accent5"/>
              </a:buClr>
              <a:buSzPct val="100000"/>
              <a:buNone/>
              <a:defRPr sz="2100">
                <a:solidFill>
                  <a:schemeClr val="accent5"/>
                </a:solidFill>
              </a:defRPr>
            </a:lvl1pPr>
            <a:lvl2pPr lvl="1" algn="ctr">
              <a:lnSpc>
                <a:spcPct val="100000"/>
              </a:lnSpc>
              <a:spcBef>
                <a:spcPts val="0"/>
              </a:spcBef>
              <a:spcAft>
                <a:spcPts val="0"/>
              </a:spcAft>
              <a:buClr>
                <a:schemeClr val="accent5"/>
              </a:buClr>
              <a:buSzPct val="100000"/>
              <a:buNone/>
              <a:defRPr sz="2100">
                <a:solidFill>
                  <a:schemeClr val="accent5"/>
                </a:solidFill>
              </a:defRPr>
            </a:lvl2pPr>
            <a:lvl3pPr lvl="2" algn="ctr">
              <a:lnSpc>
                <a:spcPct val="100000"/>
              </a:lnSpc>
              <a:spcBef>
                <a:spcPts val="0"/>
              </a:spcBef>
              <a:spcAft>
                <a:spcPts val="0"/>
              </a:spcAft>
              <a:buClr>
                <a:schemeClr val="accent5"/>
              </a:buClr>
              <a:buSzPct val="100000"/>
              <a:buNone/>
              <a:defRPr sz="2100">
                <a:solidFill>
                  <a:schemeClr val="accent5"/>
                </a:solidFill>
              </a:defRPr>
            </a:lvl3pPr>
            <a:lvl4pPr lvl="3" algn="ctr">
              <a:lnSpc>
                <a:spcPct val="100000"/>
              </a:lnSpc>
              <a:spcBef>
                <a:spcPts val="0"/>
              </a:spcBef>
              <a:spcAft>
                <a:spcPts val="0"/>
              </a:spcAft>
              <a:buClr>
                <a:schemeClr val="accent5"/>
              </a:buClr>
              <a:buSzPct val="100000"/>
              <a:buNone/>
              <a:defRPr sz="2100">
                <a:solidFill>
                  <a:schemeClr val="accent5"/>
                </a:solidFill>
              </a:defRPr>
            </a:lvl4pPr>
            <a:lvl5pPr lvl="4" algn="ctr">
              <a:lnSpc>
                <a:spcPct val="100000"/>
              </a:lnSpc>
              <a:spcBef>
                <a:spcPts val="0"/>
              </a:spcBef>
              <a:spcAft>
                <a:spcPts val="0"/>
              </a:spcAft>
              <a:buClr>
                <a:schemeClr val="accent5"/>
              </a:buClr>
              <a:buSzPct val="100000"/>
              <a:buNone/>
              <a:defRPr sz="2100">
                <a:solidFill>
                  <a:schemeClr val="accent5"/>
                </a:solidFill>
              </a:defRPr>
            </a:lvl5pPr>
            <a:lvl6pPr lvl="5" algn="ctr">
              <a:lnSpc>
                <a:spcPct val="100000"/>
              </a:lnSpc>
              <a:spcBef>
                <a:spcPts val="0"/>
              </a:spcBef>
              <a:spcAft>
                <a:spcPts val="0"/>
              </a:spcAft>
              <a:buClr>
                <a:schemeClr val="accent5"/>
              </a:buClr>
              <a:buSzPct val="100000"/>
              <a:buNone/>
              <a:defRPr sz="2100">
                <a:solidFill>
                  <a:schemeClr val="accent5"/>
                </a:solidFill>
              </a:defRPr>
            </a:lvl6pPr>
            <a:lvl7pPr lvl="6" algn="ctr">
              <a:lnSpc>
                <a:spcPct val="100000"/>
              </a:lnSpc>
              <a:spcBef>
                <a:spcPts val="0"/>
              </a:spcBef>
              <a:spcAft>
                <a:spcPts val="0"/>
              </a:spcAft>
              <a:buClr>
                <a:schemeClr val="accent5"/>
              </a:buClr>
              <a:buSzPct val="100000"/>
              <a:buNone/>
              <a:defRPr sz="2100">
                <a:solidFill>
                  <a:schemeClr val="accent5"/>
                </a:solidFill>
              </a:defRPr>
            </a:lvl7pPr>
            <a:lvl8pPr lvl="7" algn="ctr">
              <a:lnSpc>
                <a:spcPct val="100000"/>
              </a:lnSpc>
              <a:spcBef>
                <a:spcPts val="0"/>
              </a:spcBef>
              <a:spcAft>
                <a:spcPts val="0"/>
              </a:spcAft>
              <a:buClr>
                <a:schemeClr val="accent5"/>
              </a:buClr>
              <a:buSzPct val="100000"/>
              <a:buNone/>
              <a:defRPr sz="2100">
                <a:solidFill>
                  <a:schemeClr val="accent5"/>
                </a:solidFill>
              </a:defRPr>
            </a:lvl8pPr>
            <a:lvl9pPr lvl="8" algn="ctr">
              <a:lnSpc>
                <a:spcPct val="100000"/>
              </a:lnSpc>
              <a:spcBef>
                <a:spcPts val="0"/>
              </a:spcBef>
              <a:spcAft>
                <a:spcPts val="0"/>
              </a:spcAft>
              <a:buClr>
                <a:schemeClr val="accent5"/>
              </a:buClr>
              <a:buSzPct val="100000"/>
              <a:buNone/>
              <a:defRPr sz="2100">
                <a:solidFill>
                  <a:schemeClr val="accent5"/>
                </a:solidFill>
              </a:defRPr>
            </a:lvl9pPr>
          </a:lstStyle>
          <a:p/>
        </p:txBody>
      </p:sp>
      <p:sp>
        <p:nvSpPr>
          <p:cNvPr id="47" name="Shape 47"/>
          <p:cNvSpPr txBox="1"/>
          <p:nvPr>
            <p:ph idx="2" type="body"/>
          </p:nvPr>
        </p:nvSpPr>
        <p:spPr>
          <a:xfrm>
            <a:off x="4939500" y="724200"/>
            <a:ext cx="3837000" cy="3695099"/>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8" name="Shape 48"/>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9" name="Shape 49"/>
        <p:cNvGrpSpPr/>
        <p:nvPr/>
      </p:nvGrpSpPr>
      <p:grpSpPr>
        <a:xfrm>
          <a:off x="0" y="0"/>
          <a:ext cx="0" cy="0"/>
          <a:chOff x="0" y="0"/>
          <a:chExt cx="0" cy="0"/>
        </a:xfrm>
      </p:grpSpPr>
      <p:sp>
        <p:nvSpPr>
          <p:cNvPr id="50" name="Shape 50"/>
          <p:cNvSpPr txBox="1"/>
          <p:nvPr>
            <p:ph idx="1" type="body"/>
          </p:nvPr>
        </p:nvSpPr>
        <p:spPr>
          <a:xfrm>
            <a:off x="319500" y="4233725"/>
            <a:ext cx="5998800" cy="598799"/>
          </a:xfrm>
          <a:prstGeom prst="rect">
            <a:avLst/>
          </a:prstGeom>
        </p:spPr>
        <p:txBody>
          <a:bodyPr anchorCtr="0" anchor="ctr" bIns="91425" lIns="91425" rIns="91425" tIns="91425"/>
          <a:lstStyle>
            <a:lvl1pPr lvl="0">
              <a:lnSpc>
                <a:spcPct val="100000"/>
              </a:lnSpc>
              <a:spcBef>
                <a:spcPts val="0"/>
              </a:spcBef>
              <a:spcAft>
                <a:spcPts val="0"/>
              </a:spcAft>
              <a:buFont typeface="Roboto Slab"/>
              <a:buNone/>
              <a:defRPr>
                <a:latin typeface="Roboto Slab"/>
                <a:ea typeface="Roboto Slab"/>
                <a:cs typeface="Roboto Slab"/>
                <a:sym typeface="Roboto Slab"/>
              </a:defRPr>
            </a:lvl1pPr>
          </a:lstStyle>
          <a:p/>
        </p:txBody>
      </p:sp>
      <p:sp>
        <p:nvSpPr>
          <p:cNvPr id="51" name="Shape 5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2" name="Shape 52"/>
        <p:cNvGrpSpPr/>
        <p:nvPr/>
      </p:nvGrpSpPr>
      <p:grpSpPr>
        <a:xfrm>
          <a:off x="0" y="0"/>
          <a:ext cx="0" cy="0"/>
          <a:chOff x="0" y="0"/>
          <a:chExt cx="0" cy="0"/>
        </a:xfrm>
      </p:grpSpPr>
      <p:sp>
        <p:nvSpPr>
          <p:cNvPr id="53" name="Shape 53"/>
          <p:cNvSpPr/>
          <p:nvPr/>
        </p:nvSpPr>
        <p:spPr>
          <a:xfrm>
            <a:off x="150" y="5076825"/>
            <a:ext cx="9143699" cy="66599"/>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54" name="Shape 54"/>
          <p:cNvSpPr txBox="1"/>
          <p:nvPr>
            <p:ph type="title"/>
          </p:nvPr>
        </p:nvSpPr>
        <p:spPr>
          <a:xfrm>
            <a:off x="387900" y="1152450"/>
            <a:ext cx="8368200" cy="1538399"/>
          </a:xfrm>
          <a:prstGeom prst="rect">
            <a:avLst/>
          </a:prstGeom>
        </p:spPr>
        <p:txBody>
          <a:bodyPr anchorCtr="0" anchor="ctr" bIns="91425" lIns="91425" rIns="91425" tIns="91425"/>
          <a:lstStyle>
            <a:lvl1pPr lvl="0" algn="ctr">
              <a:spcBef>
                <a:spcPts val="0"/>
              </a:spcBef>
              <a:buClr>
                <a:schemeClr val="accent5"/>
              </a:buClr>
              <a:buSzPct val="100000"/>
              <a:defRPr sz="13000">
                <a:solidFill>
                  <a:schemeClr val="accent5"/>
                </a:solidFill>
              </a:defRPr>
            </a:lvl1pPr>
            <a:lvl2pPr lvl="1" algn="ctr">
              <a:spcBef>
                <a:spcPts val="0"/>
              </a:spcBef>
              <a:buClr>
                <a:schemeClr val="accent5"/>
              </a:buClr>
              <a:buSzPct val="100000"/>
              <a:defRPr sz="13000">
                <a:solidFill>
                  <a:schemeClr val="accent5"/>
                </a:solidFill>
              </a:defRPr>
            </a:lvl2pPr>
            <a:lvl3pPr lvl="2" algn="ctr">
              <a:spcBef>
                <a:spcPts val="0"/>
              </a:spcBef>
              <a:buClr>
                <a:schemeClr val="accent5"/>
              </a:buClr>
              <a:buSzPct val="100000"/>
              <a:defRPr sz="13000">
                <a:solidFill>
                  <a:schemeClr val="accent5"/>
                </a:solidFill>
              </a:defRPr>
            </a:lvl3pPr>
            <a:lvl4pPr lvl="3" algn="ctr">
              <a:spcBef>
                <a:spcPts val="0"/>
              </a:spcBef>
              <a:buClr>
                <a:schemeClr val="accent5"/>
              </a:buClr>
              <a:buSzPct val="100000"/>
              <a:defRPr sz="13000">
                <a:solidFill>
                  <a:schemeClr val="accent5"/>
                </a:solidFill>
              </a:defRPr>
            </a:lvl4pPr>
            <a:lvl5pPr lvl="4" algn="ctr">
              <a:spcBef>
                <a:spcPts val="0"/>
              </a:spcBef>
              <a:buClr>
                <a:schemeClr val="accent5"/>
              </a:buClr>
              <a:buSzPct val="100000"/>
              <a:defRPr sz="13000">
                <a:solidFill>
                  <a:schemeClr val="accent5"/>
                </a:solidFill>
              </a:defRPr>
            </a:lvl5pPr>
            <a:lvl6pPr lvl="5" algn="ctr">
              <a:spcBef>
                <a:spcPts val="0"/>
              </a:spcBef>
              <a:buClr>
                <a:schemeClr val="accent5"/>
              </a:buClr>
              <a:buSzPct val="100000"/>
              <a:defRPr sz="13000">
                <a:solidFill>
                  <a:schemeClr val="accent5"/>
                </a:solidFill>
              </a:defRPr>
            </a:lvl6pPr>
            <a:lvl7pPr lvl="6" algn="ctr">
              <a:spcBef>
                <a:spcPts val="0"/>
              </a:spcBef>
              <a:buClr>
                <a:schemeClr val="accent5"/>
              </a:buClr>
              <a:buSzPct val="100000"/>
              <a:defRPr sz="13000">
                <a:solidFill>
                  <a:schemeClr val="accent5"/>
                </a:solidFill>
              </a:defRPr>
            </a:lvl7pPr>
            <a:lvl8pPr lvl="7" algn="ctr">
              <a:spcBef>
                <a:spcPts val="0"/>
              </a:spcBef>
              <a:buClr>
                <a:schemeClr val="accent5"/>
              </a:buClr>
              <a:buSzPct val="100000"/>
              <a:defRPr sz="13000">
                <a:solidFill>
                  <a:schemeClr val="accent5"/>
                </a:solidFill>
              </a:defRPr>
            </a:lvl8pPr>
            <a:lvl9pPr lvl="8" algn="ctr">
              <a:spcBef>
                <a:spcPts val="0"/>
              </a:spcBef>
              <a:buClr>
                <a:schemeClr val="accent5"/>
              </a:buClr>
              <a:buSzPct val="100000"/>
              <a:defRPr sz="13000">
                <a:solidFill>
                  <a:schemeClr val="accent5"/>
                </a:solidFill>
              </a:defRPr>
            </a:lvl9pPr>
          </a:lstStyle>
          <a:p/>
        </p:txBody>
      </p:sp>
      <p:sp>
        <p:nvSpPr>
          <p:cNvPr id="55" name="Shape 55"/>
          <p:cNvSpPr txBox="1"/>
          <p:nvPr>
            <p:ph idx="1" type="body"/>
          </p:nvPr>
        </p:nvSpPr>
        <p:spPr>
          <a:xfrm>
            <a:off x="387900" y="2919450"/>
            <a:ext cx="8368200" cy="1071599"/>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6" name="Shape 56"/>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87900" y="458025"/>
            <a:ext cx="8368200" cy="686099"/>
          </a:xfrm>
          <a:prstGeom prst="rect">
            <a:avLst/>
          </a:prstGeom>
          <a:noFill/>
          <a:ln>
            <a:noFill/>
          </a:ln>
        </p:spPr>
        <p:txBody>
          <a:bodyPr anchorCtr="0" anchor="b" bIns="91425" lIns="91425" rIns="91425" tIns="91425"/>
          <a:lstStyle>
            <a:lvl1pPr lvl="0">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1pPr>
            <a:lvl2pPr lvl="1">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2pPr>
            <a:lvl3pPr lvl="2">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3pPr>
            <a:lvl4pPr lvl="3">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4pPr>
            <a:lvl5pPr lvl="4">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5pPr>
            <a:lvl6pPr lvl="5">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6pPr>
            <a:lvl7pPr lvl="6">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7pPr>
            <a:lvl8pPr lvl="7">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8pPr>
            <a:lvl9pPr lvl="8">
              <a:spcBef>
                <a:spcPts val="0"/>
              </a:spcBef>
              <a:buClr>
                <a:schemeClr val="dk1"/>
              </a:buClr>
              <a:buSzPct val="100000"/>
              <a:buFont typeface="Roboto Slab"/>
              <a:buNone/>
              <a:defRPr sz="3000">
                <a:solidFill>
                  <a:schemeClr val="dk1"/>
                </a:solidFill>
                <a:latin typeface="Roboto Slab"/>
                <a:ea typeface="Roboto Slab"/>
                <a:cs typeface="Roboto Slab"/>
                <a:sym typeface="Roboto Slab"/>
              </a:defRPr>
            </a:lvl9pPr>
          </a:lstStyle>
          <a:p/>
        </p:txBody>
      </p:sp>
      <p:sp>
        <p:nvSpPr>
          <p:cNvPr id="7" name="Shape 7"/>
          <p:cNvSpPr txBox="1"/>
          <p:nvPr>
            <p:ph idx="1" type="body"/>
          </p:nvPr>
        </p:nvSpPr>
        <p:spPr>
          <a:xfrm>
            <a:off x="387900" y="1489824"/>
            <a:ext cx="8368200" cy="3078899"/>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Roboto"/>
              <a:defRPr sz="1800">
                <a:solidFill>
                  <a:schemeClr val="dk1"/>
                </a:solidFill>
                <a:latin typeface="Roboto"/>
                <a:ea typeface="Roboto"/>
                <a:cs typeface="Roboto"/>
                <a:sym typeface="Roboto"/>
              </a:defRPr>
            </a:lvl1pPr>
            <a:lvl2pPr lvl="1">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2pPr>
            <a:lvl3pPr lvl="2">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3pPr>
            <a:lvl4pPr lvl="3">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4pPr>
            <a:lvl5pPr lvl="4">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5pPr>
            <a:lvl6pPr lvl="5">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6pPr>
            <a:lvl7pPr lvl="6">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7pPr>
            <a:lvl8pPr lvl="7">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8pPr>
            <a:lvl9pPr lvl="8">
              <a:lnSpc>
                <a:spcPct val="115000"/>
              </a:lnSpc>
              <a:spcBef>
                <a:spcPts val="0"/>
              </a:spcBef>
              <a:spcAft>
                <a:spcPts val="1600"/>
              </a:spcAft>
              <a:buClr>
                <a:schemeClr val="dk1"/>
              </a:buClr>
              <a:buFont typeface="Roboto"/>
              <a:defRPr>
                <a:solidFill>
                  <a:schemeClr val="dk1"/>
                </a:solidFill>
                <a:latin typeface="Roboto"/>
                <a:ea typeface="Roboto"/>
                <a:cs typeface="Roboto"/>
                <a:sym typeface="Roboto"/>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2.png"/><Relationship Id="rId4"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x="0" y="0"/>
          <a:ext cx="0" cy="0"/>
          <a:chOff x="0" y="0"/>
          <a:chExt cx="0" cy="0"/>
        </a:xfrm>
      </p:grpSpPr>
      <p:sp>
        <p:nvSpPr>
          <p:cNvPr id="63" name="Shape 63"/>
          <p:cNvSpPr txBox="1"/>
          <p:nvPr>
            <p:ph type="ctrTitle"/>
          </p:nvPr>
        </p:nvSpPr>
        <p:spPr>
          <a:xfrm>
            <a:off x="1680301" y="1188925"/>
            <a:ext cx="5783400" cy="1457399"/>
          </a:xfrm>
          <a:prstGeom prst="rect">
            <a:avLst/>
          </a:prstGeom>
        </p:spPr>
        <p:txBody>
          <a:bodyPr anchorCtr="0" anchor="b" bIns="91425" lIns="91425" rIns="91425" tIns="91425">
            <a:noAutofit/>
          </a:bodyPr>
          <a:lstStyle/>
          <a:p>
            <a:pPr lvl="0" algn="l">
              <a:spcBef>
                <a:spcPts val="0"/>
              </a:spcBef>
              <a:buNone/>
            </a:pPr>
            <a:r>
              <a:rPr lang="en"/>
              <a:t>History and Culture in South Asia</a:t>
            </a:r>
          </a:p>
        </p:txBody>
      </p:sp>
      <p:sp>
        <p:nvSpPr>
          <p:cNvPr id="64" name="Shape 64"/>
          <p:cNvSpPr txBox="1"/>
          <p:nvPr>
            <p:ph idx="1" type="subTitle"/>
          </p:nvPr>
        </p:nvSpPr>
        <p:spPr>
          <a:xfrm>
            <a:off x="1680301" y="3049450"/>
            <a:ext cx="5783400" cy="9090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87900" y="458025"/>
            <a:ext cx="8368200" cy="686099"/>
          </a:xfrm>
          <a:prstGeom prst="rect">
            <a:avLst/>
          </a:prstGeom>
        </p:spPr>
        <p:txBody>
          <a:bodyPr anchorCtr="0" anchor="b" bIns="91425" lIns="91425" rIns="91425" tIns="91425">
            <a:noAutofit/>
          </a:bodyPr>
          <a:lstStyle/>
          <a:p>
            <a:pPr lvl="0" rtl="0">
              <a:spcBef>
                <a:spcPts val="0"/>
              </a:spcBef>
              <a:buNone/>
            </a:pPr>
            <a:r>
              <a:rPr lang="en"/>
              <a:t>Dinner Conversation</a:t>
            </a:r>
          </a:p>
        </p:txBody>
      </p:sp>
      <p:sp>
        <p:nvSpPr>
          <p:cNvPr id="70" name="Shape 70"/>
          <p:cNvSpPr txBox="1"/>
          <p:nvPr>
            <p:ph idx="1" type="body"/>
          </p:nvPr>
        </p:nvSpPr>
        <p:spPr>
          <a:xfrm>
            <a:off x="387900" y="1489824"/>
            <a:ext cx="8368200" cy="3078899"/>
          </a:xfrm>
          <a:prstGeom prst="rect">
            <a:avLst/>
          </a:prstGeom>
        </p:spPr>
        <p:txBody>
          <a:bodyPr anchorCtr="0" anchor="t" bIns="91425" lIns="91425" rIns="91425" tIns="91425">
            <a:noAutofit/>
          </a:bodyPr>
          <a:lstStyle/>
          <a:p>
            <a:pPr lvl="0" rtl="0">
              <a:spcBef>
                <a:spcPts val="0"/>
              </a:spcBef>
              <a:buNone/>
            </a:pPr>
            <a:r>
              <a:rPr lang="en"/>
              <a:t>Today I learned about  the history and culture in South Asia </a:t>
            </a:r>
          </a:p>
          <a:p>
            <a:pPr lvl="0" rtl="0">
              <a:spcBef>
                <a:spcPts val="0"/>
              </a:spcBef>
              <a:buNone/>
            </a:pPr>
            <a:r>
              <a:rPr lang="en"/>
              <a:t>	</a:t>
            </a:r>
            <a:r>
              <a:rPr lang="en">
                <a:solidFill>
                  <a:srgbClr val="FFFF00"/>
                </a:solidFill>
              </a:rPr>
              <a:t>British Raj				Parliamentary Republic		Aryans</a:t>
            </a:r>
          </a:p>
          <a:p>
            <a:pPr indent="457200" lvl="0" rtl="0">
              <a:spcBef>
                <a:spcPts val="0"/>
              </a:spcBef>
              <a:buNone/>
            </a:pPr>
            <a:r>
              <a:rPr lang="en">
                <a:solidFill>
                  <a:srgbClr val="FFFF00"/>
                </a:solidFill>
              </a:rPr>
              <a:t>Islam					Hinduism</a:t>
            </a:r>
          </a:p>
          <a:p>
            <a:pPr lvl="0" rtl="0">
              <a:spcBef>
                <a:spcPts val="0"/>
              </a:spcBef>
              <a:buNone/>
            </a:pPr>
            <a:r>
              <a:rPr lang="en">
                <a:solidFill>
                  <a:srgbClr val="FFFF00"/>
                </a:solidFill>
              </a:rPr>
              <a:t>	Buddhist					Caste System</a:t>
            </a:r>
          </a:p>
          <a:p>
            <a:pPr lvl="0" rtl="0">
              <a:spcBef>
                <a:spcPts val="0"/>
              </a:spcBef>
              <a:buNone/>
            </a:pPr>
            <a:r>
              <a:t/>
            </a:r>
            <a:endParaRPr/>
          </a:p>
          <a:p>
            <a:pPr lvl="0" rtl="0">
              <a:spcBef>
                <a:spcPts val="0"/>
              </a:spcBef>
              <a:buNone/>
            </a:pPr>
            <a:r>
              <a:rPr lang="en"/>
              <a:t>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t>CNN Student News</a:t>
            </a:r>
          </a:p>
        </p:txBody>
      </p:sp>
      <p:sp>
        <p:nvSpPr>
          <p:cNvPr id="130" name="Shape 130"/>
          <p:cNvSpPr txBox="1"/>
          <p:nvPr>
            <p:ph idx="1" type="body"/>
          </p:nvPr>
        </p:nvSpPr>
        <p:spPr>
          <a:xfrm>
            <a:off x="387900" y="1489824"/>
            <a:ext cx="8368200" cy="3078899"/>
          </a:xfrm>
          <a:prstGeom prst="rect">
            <a:avLst/>
          </a:prstGeom>
        </p:spPr>
        <p:txBody>
          <a:bodyPr anchorCtr="0" anchor="t" bIns="91425" lIns="91425" rIns="91425" tIns="91425">
            <a:noAutofit/>
          </a:bodyPr>
          <a:lstStyle/>
          <a:p>
            <a:pPr lvl="0" rtl="0">
              <a:spcBef>
                <a:spcPts val="0"/>
              </a:spcBef>
              <a:buNone/>
            </a:pPr>
            <a:r>
              <a:rPr lang="en"/>
              <a:t>Why is the Zinka virus potentially dangerous?</a:t>
            </a:r>
          </a:p>
          <a:p>
            <a:pPr lvl="0" rtl="0">
              <a:spcBef>
                <a:spcPts val="0"/>
              </a:spcBef>
              <a:buNone/>
            </a:pPr>
            <a:r>
              <a:rPr lang="en"/>
              <a:t>Approximately how many people watch the Chinese celebration at home?</a:t>
            </a:r>
          </a:p>
          <a:p>
            <a:pPr lvl="0" rtl="0">
              <a:spcBef>
                <a:spcPts val="0"/>
              </a:spcBef>
              <a:buNone/>
            </a:pPr>
            <a:r>
              <a:rPr lang="en"/>
              <a:t>Who won the Republican caucus? Who won the Democratic caucus?</a:t>
            </a:r>
          </a:p>
          <a:p>
            <a:pPr lvl="0" rtl="0">
              <a:spcBef>
                <a:spcPts val="0"/>
              </a:spcBef>
              <a:buNone/>
            </a:pPr>
            <a:r>
              <a:rPr lang="en"/>
              <a:t>How often is the groundhog correct?</a:t>
            </a:r>
          </a:p>
          <a:p>
            <a:pPr lvl="0">
              <a:spcBef>
                <a:spcPts val="0"/>
              </a:spcBef>
              <a:buNone/>
            </a:pPr>
            <a:r>
              <a:rPr lang="en"/>
              <a:t>How many punnies?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solidFill>
                  <a:srgbClr val="FFFF00"/>
                </a:solidFill>
              </a:rPr>
              <a:t>Aryans</a:t>
            </a:r>
          </a:p>
        </p:txBody>
      </p:sp>
      <p:sp>
        <p:nvSpPr>
          <p:cNvPr id="76" name="Shape 76"/>
          <p:cNvSpPr txBox="1"/>
          <p:nvPr>
            <p:ph idx="1" type="body"/>
          </p:nvPr>
        </p:nvSpPr>
        <p:spPr>
          <a:xfrm>
            <a:off x="387900" y="1489824"/>
            <a:ext cx="8368200" cy="3078899"/>
          </a:xfrm>
          <a:prstGeom prst="rect">
            <a:avLst/>
          </a:prstGeom>
        </p:spPr>
        <p:txBody>
          <a:bodyPr anchorCtr="0" anchor="t" bIns="91425" lIns="91425" rIns="91425" tIns="91425">
            <a:noAutofit/>
          </a:bodyPr>
          <a:lstStyle/>
          <a:p>
            <a:pPr lvl="0" rtl="0">
              <a:spcBef>
                <a:spcPts val="0"/>
              </a:spcBef>
              <a:buNone/>
            </a:pPr>
            <a:r>
              <a:rPr lang="en"/>
              <a:t>Hunters and herders from the northwest</a:t>
            </a:r>
          </a:p>
          <a:p>
            <a:pPr lvl="0" rtl="0">
              <a:spcBef>
                <a:spcPts val="0"/>
              </a:spcBef>
              <a:buNone/>
            </a:pPr>
            <a:r>
              <a:rPr lang="en"/>
              <a:t>Organized into four groups</a:t>
            </a:r>
          </a:p>
          <a:p>
            <a:pPr lvl="0" rtl="0">
              <a:spcBef>
                <a:spcPts val="0"/>
              </a:spcBef>
              <a:buNone/>
            </a:pPr>
            <a:r>
              <a:rPr lang="en"/>
              <a:t>Priests		Warriors		Artisans and Farmers		Enslaved people</a:t>
            </a:r>
          </a:p>
          <a:p>
            <a:pPr lvl="0">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solidFill>
                  <a:srgbClr val="FFFF00"/>
                </a:solidFill>
              </a:rPr>
              <a:t>British Raj</a:t>
            </a:r>
          </a:p>
        </p:txBody>
      </p:sp>
      <p:sp>
        <p:nvSpPr>
          <p:cNvPr id="82" name="Shape 82"/>
          <p:cNvSpPr txBox="1"/>
          <p:nvPr>
            <p:ph idx="1" type="body"/>
          </p:nvPr>
        </p:nvSpPr>
        <p:spPr>
          <a:xfrm>
            <a:off x="387900" y="1489824"/>
            <a:ext cx="8368200" cy="3078899"/>
          </a:xfrm>
          <a:prstGeom prst="rect">
            <a:avLst/>
          </a:prstGeom>
        </p:spPr>
        <p:txBody>
          <a:bodyPr anchorCtr="0" anchor="t" bIns="91425" lIns="91425" rIns="91425" tIns="91425">
            <a:noAutofit/>
          </a:bodyPr>
          <a:lstStyle/>
          <a:p>
            <a:pPr lvl="0" rtl="0">
              <a:spcBef>
                <a:spcPts val="0"/>
              </a:spcBef>
              <a:buNone/>
            </a:pPr>
            <a:r>
              <a:rPr lang="en"/>
              <a:t>British Reign began in the late 1700s</a:t>
            </a:r>
          </a:p>
          <a:p>
            <a:pPr lvl="0" rtl="0">
              <a:spcBef>
                <a:spcPts val="0"/>
              </a:spcBef>
              <a:buNone/>
            </a:pPr>
            <a:r>
              <a:rPr lang="en"/>
              <a:t>Fight for Independence</a:t>
            </a:r>
          </a:p>
          <a:p>
            <a:pPr lvl="0" rtl="0">
              <a:spcBef>
                <a:spcPts val="0"/>
              </a:spcBef>
              <a:buNone/>
            </a:pPr>
            <a:r>
              <a:rPr lang="en"/>
              <a:t>	Who encouraged the Indian people to seek self rule?</a:t>
            </a:r>
          </a:p>
          <a:p>
            <a:pPr lvl="0" rtl="0">
              <a:spcBef>
                <a:spcPts val="0"/>
              </a:spcBef>
              <a:buNone/>
            </a:pPr>
            <a:r>
              <a:rPr lang="en"/>
              <a:t>	Mahatma Ghandi</a:t>
            </a:r>
          </a:p>
          <a:p>
            <a:pPr indent="457200" lvl="0" rtl="0">
              <a:spcBef>
                <a:spcPts val="0"/>
              </a:spcBef>
              <a:buNone/>
            </a:pPr>
            <a:r>
              <a:rPr lang="en"/>
              <a:t>1957 independence from Britain</a:t>
            </a:r>
          </a:p>
          <a:p>
            <a:pPr lvl="0">
              <a:spcBef>
                <a:spcPts val="0"/>
              </a:spcBef>
              <a:buNone/>
            </a:pPr>
            <a:r>
              <a:t/>
            </a:r>
            <a:endParaR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0" st="0"/>
                                            </p:txEl>
                                          </p:spTgt>
                                        </p:tgtEl>
                                        <p:attrNameLst>
                                          <p:attrName>style.visibility</p:attrName>
                                        </p:attrNameLst>
                                      </p:cBhvr>
                                      <p:to>
                                        <p:strVal val="visible"/>
                                      </p:to>
                                    </p:set>
                                    <p:animEffect filter="fade" transition="in">
                                      <p:cBhvr>
                                        <p:cTn dur="1000"/>
                                        <p:tgtEl>
                                          <p:spTgt spid="8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1" st="1"/>
                                            </p:txEl>
                                          </p:spTgt>
                                        </p:tgtEl>
                                        <p:attrNameLst>
                                          <p:attrName>style.visibility</p:attrName>
                                        </p:attrNameLst>
                                      </p:cBhvr>
                                      <p:to>
                                        <p:strVal val="visible"/>
                                      </p:to>
                                    </p:set>
                                    <p:animEffect filter="fade" transition="in">
                                      <p:cBhvr>
                                        <p:cTn dur="1000"/>
                                        <p:tgtEl>
                                          <p:spTgt spid="8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2" st="2"/>
                                            </p:txEl>
                                          </p:spTgt>
                                        </p:tgtEl>
                                        <p:attrNameLst>
                                          <p:attrName>style.visibility</p:attrName>
                                        </p:attrNameLst>
                                      </p:cBhvr>
                                      <p:to>
                                        <p:strVal val="visible"/>
                                      </p:to>
                                    </p:set>
                                    <p:animEffect filter="fade" transition="in">
                                      <p:cBhvr>
                                        <p:cTn dur="1000"/>
                                        <p:tgtEl>
                                          <p:spTgt spid="8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3" st="3"/>
                                            </p:txEl>
                                          </p:spTgt>
                                        </p:tgtEl>
                                        <p:attrNameLst>
                                          <p:attrName>style.visibility</p:attrName>
                                        </p:attrNameLst>
                                      </p:cBhvr>
                                      <p:to>
                                        <p:strVal val="visible"/>
                                      </p:to>
                                    </p:set>
                                    <p:animEffect filter="fade" transition="in">
                                      <p:cBhvr>
                                        <p:cTn dur="1000"/>
                                        <p:tgtEl>
                                          <p:spTgt spid="8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4" st="4"/>
                                            </p:txEl>
                                          </p:spTgt>
                                        </p:tgtEl>
                                        <p:attrNameLst>
                                          <p:attrName>style.visibility</p:attrName>
                                        </p:attrNameLst>
                                      </p:cBhvr>
                                      <p:to>
                                        <p:strVal val="visible"/>
                                      </p:to>
                                    </p:set>
                                    <p:animEffect filter="fade" transition="in">
                                      <p:cBhvr>
                                        <p:cTn dur="1000"/>
                                        <p:tgtEl>
                                          <p:spTgt spid="8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xEl>
                                              <p:pRg end="5" st="5"/>
                                            </p:txEl>
                                          </p:spTgt>
                                        </p:tgtEl>
                                        <p:attrNameLst>
                                          <p:attrName>style.visibility</p:attrName>
                                        </p:attrNameLst>
                                      </p:cBhvr>
                                      <p:to>
                                        <p:strVal val="visible"/>
                                      </p:to>
                                    </p:set>
                                    <p:animEffect filter="fade" transition="in">
                                      <p:cBhvr>
                                        <p:cTn dur="1000"/>
                                        <p:tgtEl>
                                          <p:spTgt spid="82">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t/>
            </a:r>
            <a:endParaRPr/>
          </a:p>
        </p:txBody>
      </p:sp>
      <p:sp>
        <p:nvSpPr>
          <p:cNvPr id="88" name="Shape 88"/>
          <p:cNvSpPr txBox="1"/>
          <p:nvPr>
            <p:ph idx="1" type="body"/>
          </p:nvPr>
        </p:nvSpPr>
        <p:spPr>
          <a:xfrm>
            <a:off x="387900" y="1489824"/>
            <a:ext cx="8368200" cy="3078899"/>
          </a:xfrm>
          <a:prstGeom prst="rect">
            <a:avLst/>
          </a:prstGeom>
        </p:spPr>
        <p:txBody>
          <a:bodyPr anchorCtr="0" anchor="t" bIns="91425" lIns="91425" rIns="91425" tIns="91425">
            <a:noAutofit/>
          </a:bodyPr>
          <a:lstStyle/>
          <a:p>
            <a:pPr lvl="0">
              <a:spcBef>
                <a:spcPts val="0"/>
              </a:spcBef>
              <a:buNone/>
            </a:pPr>
            <a:r>
              <a:t/>
            </a:r>
            <a:endParaRPr/>
          </a:p>
        </p:txBody>
      </p:sp>
      <p:pic>
        <p:nvPicPr>
          <p:cNvPr id="89" name="Shape 89"/>
          <p:cNvPicPr preferRelativeResize="0"/>
          <p:nvPr/>
        </p:nvPicPr>
        <p:blipFill>
          <a:blip r:embed="rId3">
            <a:alphaModFix/>
          </a:blip>
          <a:stretch>
            <a:fillRect/>
          </a:stretch>
        </p:blipFill>
        <p:spPr>
          <a:xfrm>
            <a:off x="-469588" y="0"/>
            <a:ext cx="5748976" cy="5143499"/>
          </a:xfrm>
          <a:prstGeom prst="rect">
            <a:avLst/>
          </a:prstGeom>
          <a:noFill/>
          <a:ln>
            <a:noFill/>
          </a:ln>
        </p:spPr>
      </p:pic>
      <p:pic>
        <p:nvPicPr>
          <p:cNvPr id="90" name="Shape 90"/>
          <p:cNvPicPr preferRelativeResize="0"/>
          <p:nvPr/>
        </p:nvPicPr>
        <p:blipFill>
          <a:blip r:embed="rId4">
            <a:alphaModFix/>
          </a:blip>
          <a:stretch>
            <a:fillRect/>
          </a:stretch>
        </p:blipFill>
        <p:spPr>
          <a:xfrm>
            <a:off x="4096402" y="0"/>
            <a:ext cx="5047594" cy="51434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solidFill>
                  <a:srgbClr val="FFFF00"/>
                </a:solidFill>
              </a:rPr>
              <a:t>Parliamentary Republic</a:t>
            </a:r>
          </a:p>
        </p:txBody>
      </p:sp>
      <p:sp>
        <p:nvSpPr>
          <p:cNvPr id="96" name="Shape 96"/>
          <p:cNvSpPr txBox="1"/>
          <p:nvPr>
            <p:ph idx="1" type="body"/>
          </p:nvPr>
        </p:nvSpPr>
        <p:spPr>
          <a:xfrm>
            <a:off x="387900" y="1489824"/>
            <a:ext cx="8368200" cy="3078899"/>
          </a:xfrm>
          <a:prstGeom prst="rect">
            <a:avLst/>
          </a:prstGeom>
        </p:spPr>
        <p:txBody>
          <a:bodyPr anchorCtr="0" anchor="t" bIns="91425" lIns="91425" rIns="91425" tIns="91425">
            <a:noAutofit/>
          </a:bodyPr>
          <a:lstStyle/>
          <a:p>
            <a:pPr lvl="0" rtl="0">
              <a:spcBef>
                <a:spcPts val="0"/>
              </a:spcBef>
              <a:buNone/>
            </a:pPr>
            <a:r>
              <a:rPr lang="en"/>
              <a:t>India, Pakistan, Sri Lanka and Bangladesh</a:t>
            </a:r>
          </a:p>
          <a:p>
            <a:pPr lvl="0" rtl="0">
              <a:spcBef>
                <a:spcPts val="0"/>
              </a:spcBef>
              <a:buNone/>
            </a:pPr>
            <a:r>
              <a:rPr lang="en"/>
              <a:t>Executive branch get power from the legislative body</a:t>
            </a:r>
          </a:p>
          <a:p>
            <a:pPr lvl="0" rtl="0">
              <a:spcBef>
                <a:spcPts val="0"/>
              </a:spcBef>
              <a:buNone/>
            </a:pPr>
            <a:r>
              <a:rPr lang="en"/>
              <a:t>	President and Prime Minister</a:t>
            </a:r>
          </a:p>
          <a:p>
            <a:pPr lvl="0" rtl="0">
              <a:spcBef>
                <a:spcPts val="0"/>
              </a:spcBef>
              <a:buNone/>
            </a:pPr>
            <a:r>
              <a:rPr lang="en"/>
              <a:t>	Rajya Sabha and Lok Sabha</a:t>
            </a:r>
          </a:p>
          <a:p>
            <a:pPr lvl="0" rtl="0">
              <a:spcBef>
                <a:spcPts val="0"/>
              </a:spcBef>
              <a:buNone/>
            </a:pPr>
            <a:r>
              <a:rPr lang="en"/>
              <a:t>Nepal and Bhutan</a:t>
            </a:r>
          </a:p>
          <a:p>
            <a:pPr lvl="0">
              <a:spcBef>
                <a:spcPts val="0"/>
              </a:spcBef>
              <a:buNone/>
            </a:pPr>
            <a:r>
              <a:t/>
            </a: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t>Major Religions</a:t>
            </a:r>
          </a:p>
        </p:txBody>
      </p:sp>
      <p:sp>
        <p:nvSpPr>
          <p:cNvPr id="102" name="Shape 102"/>
          <p:cNvSpPr txBox="1"/>
          <p:nvPr>
            <p:ph idx="1" type="body"/>
          </p:nvPr>
        </p:nvSpPr>
        <p:spPr>
          <a:xfrm>
            <a:off x="387900" y="1489825"/>
            <a:ext cx="3999899" cy="3078899"/>
          </a:xfrm>
          <a:prstGeom prst="rect">
            <a:avLst/>
          </a:prstGeom>
        </p:spPr>
        <p:txBody>
          <a:bodyPr anchorCtr="0" anchor="t" bIns="91425" lIns="91425" rIns="91425" tIns="91425">
            <a:noAutofit/>
          </a:bodyPr>
          <a:lstStyle/>
          <a:p>
            <a:pPr lvl="0" rtl="0">
              <a:spcBef>
                <a:spcPts val="0"/>
              </a:spcBef>
              <a:buNone/>
            </a:pPr>
            <a:r>
              <a:rPr lang="en" sz="1800">
                <a:solidFill>
                  <a:srgbClr val="FFFF00"/>
                </a:solidFill>
              </a:rPr>
              <a:t>Islam</a:t>
            </a:r>
          </a:p>
          <a:p>
            <a:pPr lvl="0" rtl="0">
              <a:spcBef>
                <a:spcPts val="0"/>
              </a:spcBef>
              <a:buNone/>
            </a:pPr>
            <a:r>
              <a:rPr lang="en"/>
              <a:t>Was the result of invasions that occurred first entered India as traders and missionaries in the 700s</a:t>
            </a:r>
          </a:p>
          <a:p>
            <a:pPr lvl="0" rtl="0">
              <a:spcBef>
                <a:spcPts val="0"/>
              </a:spcBef>
              <a:buNone/>
            </a:pPr>
            <a:r>
              <a:rPr lang="en"/>
              <a:t>Pakistan and Bangladesh</a:t>
            </a:r>
          </a:p>
          <a:p>
            <a:pPr lvl="0" rtl="0">
              <a:spcBef>
                <a:spcPts val="0"/>
              </a:spcBef>
              <a:buNone/>
            </a:pPr>
            <a:r>
              <a:t/>
            </a:r>
            <a:endParaRPr/>
          </a:p>
          <a:p>
            <a:pPr lvl="0">
              <a:spcBef>
                <a:spcPts val="0"/>
              </a:spcBef>
              <a:buNone/>
            </a:pPr>
            <a:r>
              <a:t/>
            </a:r>
            <a:endParaRPr/>
          </a:p>
        </p:txBody>
      </p:sp>
      <p:sp>
        <p:nvSpPr>
          <p:cNvPr id="103" name="Shape 103"/>
          <p:cNvSpPr txBox="1"/>
          <p:nvPr>
            <p:ph idx="2" type="body"/>
          </p:nvPr>
        </p:nvSpPr>
        <p:spPr>
          <a:xfrm>
            <a:off x="4756200" y="1489825"/>
            <a:ext cx="3999899" cy="3078899"/>
          </a:xfrm>
          <a:prstGeom prst="rect">
            <a:avLst/>
          </a:prstGeom>
        </p:spPr>
        <p:txBody>
          <a:bodyPr anchorCtr="0" anchor="t" bIns="91425" lIns="91425" rIns="91425" tIns="91425">
            <a:noAutofit/>
          </a:bodyPr>
          <a:lstStyle/>
          <a:p>
            <a:pPr lvl="0" rtl="0">
              <a:spcBef>
                <a:spcPts val="0"/>
              </a:spcBef>
              <a:buNone/>
            </a:pPr>
            <a:r>
              <a:rPr lang="en" sz="1800">
                <a:solidFill>
                  <a:srgbClr val="FFFF00"/>
                </a:solidFill>
              </a:rPr>
              <a:t>Buddhism</a:t>
            </a:r>
          </a:p>
          <a:p>
            <a:pPr lvl="0" rtl="0">
              <a:spcBef>
                <a:spcPts val="0"/>
              </a:spcBef>
              <a:buNone/>
            </a:pPr>
            <a:r>
              <a:rPr lang="en"/>
              <a:t>	Originated in India</a:t>
            </a:r>
          </a:p>
          <a:p>
            <a:pPr lvl="0" rtl="0">
              <a:spcBef>
                <a:spcPts val="0"/>
              </a:spcBef>
              <a:buNone/>
            </a:pPr>
            <a:r>
              <a:rPr lang="en"/>
              <a:t>	Liberation from endless rebirth</a:t>
            </a:r>
          </a:p>
          <a:p>
            <a:pPr lvl="0">
              <a:spcBef>
                <a:spcPts val="0"/>
              </a:spcBef>
              <a:buNone/>
            </a:pPr>
            <a:r>
              <a:rPr lang="en"/>
              <a:t>	Sri Lanka</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t/>
            </a:r>
            <a:endParaRPr/>
          </a:p>
        </p:txBody>
      </p:sp>
      <p:sp>
        <p:nvSpPr>
          <p:cNvPr id="109" name="Shape 109"/>
          <p:cNvSpPr txBox="1"/>
          <p:nvPr>
            <p:ph idx="1" type="body"/>
          </p:nvPr>
        </p:nvSpPr>
        <p:spPr>
          <a:xfrm>
            <a:off x="387900" y="1489825"/>
            <a:ext cx="3999899" cy="3078899"/>
          </a:xfrm>
          <a:prstGeom prst="rect">
            <a:avLst/>
          </a:prstGeom>
        </p:spPr>
        <p:txBody>
          <a:bodyPr anchorCtr="0" anchor="t" bIns="91425" lIns="91425" rIns="91425" tIns="91425">
            <a:noAutofit/>
          </a:bodyPr>
          <a:lstStyle/>
          <a:p>
            <a:pPr lvl="0">
              <a:spcBef>
                <a:spcPts val="0"/>
              </a:spcBef>
              <a:buNone/>
            </a:pPr>
            <a:r>
              <a:t/>
            </a:r>
            <a:endParaRPr/>
          </a:p>
        </p:txBody>
      </p:sp>
      <p:sp>
        <p:nvSpPr>
          <p:cNvPr id="110" name="Shape 110"/>
          <p:cNvSpPr txBox="1"/>
          <p:nvPr>
            <p:ph idx="2" type="body"/>
          </p:nvPr>
        </p:nvSpPr>
        <p:spPr>
          <a:xfrm>
            <a:off x="4756200" y="1489825"/>
            <a:ext cx="3999899" cy="3078899"/>
          </a:xfrm>
          <a:prstGeom prst="rect">
            <a:avLst/>
          </a:prstGeom>
        </p:spPr>
        <p:txBody>
          <a:bodyPr anchorCtr="0" anchor="t" bIns="91425" lIns="91425" rIns="91425" tIns="91425">
            <a:noAutofit/>
          </a:bodyPr>
          <a:lstStyle/>
          <a:p>
            <a:pPr lvl="0">
              <a:spcBef>
                <a:spcPts val="0"/>
              </a:spcBef>
              <a:buNone/>
            </a:pPr>
            <a:r>
              <a:t/>
            </a:r>
            <a:endParaRPr/>
          </a:p>
        </p:txBody>
      </p:sp>
      <p:pic>
        <p:nvPicPr>
          <p:cNvPr id="111" name="Shape 111"/>
          <p:cNvPicPr preferRelativeResize="0"/>
          <p:nvPr/>
        </p:nvPicPr>
        <p:blipFill rotWithShape="1">
          <a:blip r:embed="rId3">
            <a:alphaModFix/>
          </a:blip>
          <a:srcRect b="19661" l="5139" r="53681" t="8292"/>
          <a:stretch/>
        </p:blipFill>
        <p:spPr>
          <a:xfrm>
            <a:off x="1823700" y="0"/>
            <a:ext cx="5973448" cy="51435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t>Major Religions</a:t>
            </a:r>
          </a:p>
        </p:txBody>
      </p:sp>
      <p:sp>
        <p:nvSpPr>
          <p:cNvPr id="117" name="Shape 117"/>
          <p:cNvSpPr txBox="1"/>
          <p:nvPr>
            <p:ph idx="1" type="body"/>
          </p:nvPr>
        </p:nvSpPr>
        <p:spPr>
          <a:xfrm>
            <a:off x="387900" y="1489825"/>
            <a:ext cx="3999899" cy="3522600"/>
          </a:xfrm>
          <a:prstGeom prst="rect">
            <a:avLst/>
          </a:prstGeom>
        </p:spPr>
        <p:txBody>
          <a:bodyPr anchorCtr="0" anchor="t" bIns="91425" lIns="91425" rIns="91425" tIns="91425">
            <a:noAutofit/>
          </a:bodyPr>
          <a:lstStyle/>
          <a:p>
            <a:pPr lvl="0" rtl="0">
              <a:spcBef>
                <a:spcPts val="0"/>
              </a:spcBef>
              <a:buNone/>
            </a:pPr>
            <a:r>
              <a:rPr lang="en">
                <a:solidFill>
                  <a:srgbClr val="FFFF00"/>
                </a:solidFill>
              </a:rPr>
              <a:t>Hinduism</a:t>
            </a:r>
          </a:p>
          <a:p>
            <a:pPr lvl="0" rtl="0">
              <a:spcBef>
                <a:spcPts val="0"/>
              </a:spcBef>
              <a:buNone/>
            </a:pPr>
            <a:r>
              <a:rPr lang="en"/>
              <a:t>	Read the information sheet </a:t>
            </a:r>
          </a:p>
          <a:p>
            <a:pPr indent="0" lvl="0" marL="457200" rtl="0">
              <a:spcBef>
                <a:spcPts val="0"/>
              </a:spcBef>
              <a:buNone/>
            </a:pPr>
            <a:r>
              <a:rPr lang="en"/>
              <a:t>Answer the questions on the back of the	 sheet</a:t>
            </a:r>
          </a:p>
          <a:p>
            <a:pPr indent="0" lvl="0" marL="0" rtl="0">
              <a:spcBef>
                <a:spcPts val="0"/>
              </a:spcBef>
              <a:buNone/>
            </a:pPr>
            <a:r>
              <a:rPr lang="en"/>
              <a:t>	You will have  10 minutes				 to finish the worksheet </a:t>
            </a:r>
          </a:p>
          <a:p>
            <a:pPr lvl="0" rtl="0">
              <a:spcBef>
                <a:spcPts val="0"/>
              </a:spcBef>
              <a:buNone/>
            </a:pPr>
            <a:r>
              <a:rPr lang="en"/>
              <a:t>	If you finish earlier study for quiz on		 Friday, remember both physical and		 political</a:t>
            </a:r>
          </a:p>
          <a:p>
            <a:pPr lvl="0" rtl="0">
              <a:spcBef>
                <a:spcPts val="0"/>
              </a:spcBef>
              <a:buNone/>
            </a:pPr>
            <a:r>
              <a:t/>
            </a:r>
            <a:endParaRPr/>
          </a:p>
          <a:p>
            <a:pPr lvl="0">
              <a:spcBef>
                <a:spcPts val="0"/>
              </a:spcBef>
              <a:buNone/>
            </a:pPr>
            <a:r>
              <a:rPr lang="en"/>
              <a:t>	</a:t>
            </a:r>
          </a:p>
        </p:txBody>
      </p:sp>
      <p:sp>
        <p:nvSpPr>
          <p:cNvPr id="118" name="Shape 118"/>
          <p:cNvSpPr txBox="1"/>
          <p:nvPr>
            <p:ph idx="2" type="body"/>
          </p:nvPr>
        </p:nvSpPr>
        <p:spPr>
          <a:xfrm>
            <a:off x="4756200" y="1489825"/>
            <a:ext cx="3999899" cy="3078899"/>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0" st="0"/>
                                            </p:txEl>
                                          </p:spTgt>
                                        </p:tgtEl>
                                        <p:attrNameLst>
                                          <p:attrName>style.visibility</p:attrName>
                                        </p:attrNameLst>
                                      </p:cBhvr>
                                      <p:to>
                                        <p:strVal val="visible"/>
                                      </p:to>
                                    </p:set>
                                    <p:animEffect filter="fade" transition="in">
                                      <p:cBhvr>
                                        <p:cTn dur="1000"/>
                                        <p:tgtEl>
                                          <p:spTgt spid="11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1" st="1"/>
                                            </p:txEl>
                                          </p:spTgt>
                                        </p:tgtEl>
                                        <p:attrNameLst>
                                          <p:attrName>style.visibility</p:attrName>
                                        </p:attrNameLst>
                                      </p:cBhvr>
                                      <p:to>
                                        <p:strVal val="visible"/>
                                      </p:to>
                                    </p:set>
                                    <p:animEffect filter="fade" transition="in">
                                      <p:cBhvr>
                                        <p:cTn dur="1000"/>
                                        <p:tgtEl>
                                          <p:spTgt spid="11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2" st="2"/>
                                            </p:txEl>
                                          </p:spTgt>
                                        </p:tgtEl>
                                        <p:attrNameLst>
                                          <p:attrName>style.visibility</p:attrName>
                                        </p:attrNameLst>
                                      </p:cBhvr>
                                      <p:to>
                                        <p:strVal val="visible"/>
                                      </p:to>
                                    </p:set>
                                    <p:animEffect filter="fade" transition="in">
                                      <p:cBhvr>
                                        <p:cTn dur="1000"/>
                                        <p:tgtEl>
                                          <p:spTgt spid="11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3" st="3"/>
                                            </p:txEl>
                                          </p:spTgt>
                                        </p:tgtEl>
                                        <p:attrNameLst>
                                          <p:attrName>style.visibility</p:attrName>
                                        </p:attrNameLst>
                                      </p:cBhvr>
                                      <p:to>
                                        <p:strVal val="visible"/>
                                      </p:to>
                                    </p:set>
                                    <p:animEffect filter="fade" transition="in">
                                      <p:cBhvr>
                                        <p:cTn dur="1000"/>
                                        <p:tgtEl>
                                          <p:spTgt spid="11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4" st="4"/>
                                            </p:txEl>
                                          </p:spTgt>
                                        </p:tgtEl>
                                        <p:attrNameLst>
                                          <p:attrName>style.visibility</p:attrName>
                                        </p:attrNameLst>
                                      </p:cBhvr>
                                      <p:to>
                                        <p:strVal val="visible"/>
                                      </p:to>
                                    </p:set>
                                    <p:animEffect filter="fade" transition="in">
                                      <p:cBhvr>
                                        <p:cTn dur="1000"/>
                                        <p:tgtEl>
                                          <p:spTgt spid="11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5" st="5"/>
                                            </p:txEl>
                                          </p:spTgt>
                                        </p:tgtEl>
                                        <p:attrNameLst>
                                          <p:attrName>style.visibility</p:attrName>
                                        </p:attrNameLst>
                                      </p:cBhvr>
                                      <p:to>
                                        <p:strVal val="visible"/>
                                      </p:to>
                                    </p:set>
                                    <p:animEffect filter="fade" transition="in">
                                      <p:cBhvr>
                                        <p:cTn dur="1000"/>
                                        <p:tgtEl>
                                          <p:spTgt spid="11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6" st="6"/>
                                            </p:txEl>
                                          </p:spTgt>
                                        </p:tgtEl>
                                        <p:attrNameLst>
                                          <p:attrName>style.visibility</p:attrName>
                                        </p:attrNameLst>
                                      </p:cBhvr>
                                      <p:to>
                                        <p:strVal val="visible"/>
                                      </p:to>
                                    </p:set>
                                    <p:animEffect filter="fade" transition="in">
                                      <p:cBhvr>
                                        <p:cTn dur="1000"/>
                                        <p:tgtEl>
                                          <p:spTgt spid="117">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title"/>
          </p:nvPr>
        </p:nvSpPr>
        <p:spPr>
          <a:xfrm>
            <a:off x="387900" y="458025"/>
            <a:ext cx="8368200" cy="686099"/>
          </a:xfrm>
          <a:prstGeom prst="rect">
            <a:avLst/>
          </a:prstGeom>
        </p:spPr>
        <p:txBody>
          <a:bodyPr anchorCtr="0" anchor="b" bIns="91425" lIns="91425" rIns="91425" tIns="91425">
            <a:noAutofit/>
          </a:bodyPr>
          <a:lstStyle/>
          <a:p>
            <a:pPr lvl="0">
              <a:spcBef>
                <a:spcPts val="0"/>
              </a:spcBef>
              <a:buNone/>
            </a:pPr>
            <a:r>
              <a:rPr lang="en"/>
              <a:t>Protecting the Dalits</a:t>
            </a:r>
          </a:p>
        </p:txBody>
      </p:sp>
      <p:sp>
        <p:nvSpPr>
          <p:cNvPr id="124" name="Shape 124"/>
          <p:cNvSpPr txBox="1"/>
          <p:nvPr>
            <p:ph idx="1" type="body"/>
          </p:nvPr>
        </p:nvSpPr>
        <p:spPr>
          <a:xfrm>
            <a:off x="387900" y="1489824"/>
            <a:ext cx="8368200" cy="3078899"/>
          </a:xfrm>
          <a:prstGeom prst="rect">
            <a:avLst/>
          </a:prstGeom>
        </p:spPr>
        <p:txBody>
          <a:bodyPr anchorCtr="0" anchor="t" bIns="91425" lIns="91425" rIns="91425" tIns="91425">
            <a:noAutofit/>
          </a:bodyPr>
          <a:lstStyle/>
          <a:p>
            <a:pPr lvl="0" rtl="0">
              <a:spcBef>
                <a:spcPts val="0"/>
              </a:spcBef>
              <a:buNone/>
            </a:pPr>
            <a:r>
              <a:rPr lang="en"/>
              <a:t>Working with a partner you will interpret the different protections and rights given to the dalits in your own words. On the back of the reading is space to interpret the different articles in your own words.</a:t>
            </a:r>
          </a:p>
          <a:p>
            <a:pPr lvl="0" rtl="0">
              <a:spcBef>
                <a:spcPts val="0"/>
              </a:spcBef>
              <a:buNone/>
            </a:pPr>
            <a:r>
              <a:rPr lang="en"/>
              <a:t>Dalits: (Untouchables) Means oppressed</a:t>
            </a:r>
          </a:p>
          <a:p>
            <a:pPr lvl="0" rtl="0">
              <a:spcBef>
                <a:spcPts val="0"/>
              </a:spcBef>
              <a:buNone/>
            </a:pPr>
            <a:r>
              <a:rPr lang="en"/>
              <a:t>Scheduled Tribes/Class: Essentially means those in a lower class, typically the Untouchables. Sudras may also be included due to their status as a lower class.</a:t>
            </a:r>
          </a:p>
          <a:p>
            <a:pPr lvl="0">
              <a:spcBef>
                <a:spcPts val="0"/>
              </a:spcBef>
              <a:buNone/>
            </a:pPr>
            <a:r>
              <a:t/>
            </a:r>
            <a:endParaRPr/>
          </a:p>
        </p:txBody>
      </p:sp>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